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15" roundtripDataSignature="AMtx7mgYY8LSuBgI9kVZjPtRXt8HGUVvq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customschemas.google.com/relationships/presentationmetadata" Target="metadata"/><Relationship Id="rId14" Type="http://schemas.openxmlformats.org/officeDocument/2006/relationships/slide" Target="slides/slide9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2" name="Google Shape;52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7" name="Google Shape;57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2" name="Google Shape;62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7" name="Google Shape;67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2" name="Google Shape;72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7" name="Google Shape;77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3" name="Google Shape;83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8" name="Google Shape;88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3" name="Google Shape;93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1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2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5" name="Google Shape;45;p2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2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8" name="Google Shape;48;p2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9" name="Google Shape;49;p2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7" name="Google Shape;17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0" name="Google Shape;20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1" name="Google Shape;21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4" name="Google Shape;24;p1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5" name="Google Shape;25;p1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6" name="Google Shape;26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9" name="Google Shape;29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1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2" name="Google Shape;32;p1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3" name="Google Shape;33;p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1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6" name="Google Shape;36;p1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" name="Google Shape;39;p1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0" name="Google Shape;40;p1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1" name="Google Shape;41;p1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2" name="Google Shape;42;p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8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7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9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457325" y="1562100"/>
            <a:ext cx="6229350" cy="2019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Google Shape;59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61900" y="152400"/>
            <a:ext cx="8482092" cy="4838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" name="Google Shape;64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92760" y="378175"/>
            <a:ext cx="6958475" cy="4387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" name="Google Shape;69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55625" y="737151"/>
            <a:ext cx="7646225" cy="4115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" name="Google Shape;74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168457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6"/>
          <p:cNvSpPr txBox="1"/>
          <p:nvPr/>
        </p:nvSpPr>
        <p:spPr>
          <a:xfrm>
            <a:off x="918968" y="2153880"/>
            <a:ext cx="7315200" cy="85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0" name="Google Shape;80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52400" y="287025"/>
            <a:ext cx="8632000" cy="4569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5" name="Google Shape;85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54713" y="152400"/>
            <a:ext cx="8634577" cy="4838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" name="Google Shape;90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346475" y="152400"/>
            <a:ext cx="6561200" cy="48387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" name="Google Shape;95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102138" y="152400"/>
            <a:ext cx="6939714" cy="4838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